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7" r:id="rId4"/>
    <p:sldId id="268" r:id="rId5"/>
    <p:sldId id="266" r:id="rId6"/>
    <p:sldId id="314" r:id="rId7"/>
    <p:sldId id="315" r:id="rId8"/>
    <p:sldId id="258" r:id="rId9"/>
    <p:sldId id="269" r:id="rId10"/>
    <p:sldId id="271" r:id="rId11"/>
    <p:sldId id="274" r:id="rId12"/>
    <p:sldId id="273" r:id="rId13"/>
    <p:sldId id="259" r:id="rId14"/>
    <p:sldId id="316" r:id="rId15"/>
    <p:sldId id="317" r:id="rId16"/>
    <p:sldId id="272" r:id="rId17"/>
    <p:sldId id="270" r:id="rId18"/>
    <p:sldId id="260" r:id="rId19"/>
    <p:sldId id="275" r:id="rId20"/>
    <p:sldId id="277" r:id="rId21"/>
    <p:sldId id="278" r:id="rId22"/>
    <p:sldId id="318" r:id="rId23"/>
    <p:sldId id="276" r:id="rId24"/>
    <p:sldId id="319" r:id="rId25"/>
    <p:sldId id="283" r:id="rId26"/>
    <p:sldId id="320" r:id="rId27"/>
    <p:sldId id="280" r:id="rId28"/>
    <p:sldId id="292" r:id="rId29"/>
    <p:sldId id="321" r:id="rId30"/>
    <p:sldId id="284" r:id="rId31"/>
    <p:sldId id="322" r:id="rId32"/>
    <p:sldId id="323" r:id="rId33"/>
    <p:sldId id="282" r:id="rId34"/>
    <p:sldId id="330" r:id="rId35"/>
    <p:sldId id="290" r:id="rId36"/>
    <p:sldId id="286" r:id="rId37"/>
    <p:sldId id="331" r:id="rId38"/>
    <p:sldId id="325" r:id="rId39"/>
    <p:sldId id="291" r:id="rId40"/>
    <p:sldId id="326" r:id="rId41"/>
    <p:sldId id="327" r:id="rId42"/>
    <p:sldId id="293" r:id="rId43"/>
    <p:sldId id="287" r:id="rId44"/>
    <p:sldId id="328" r:id="rId45"/>
    <p:sldId id="329" r:id="rId46"/>
    <p:sldId id="288" r:id="rId47"/>
    <p:sldId id="295" r:id="rId48"/>
    <p:sldId id="289" r:id="rId49"/>
    <p:sldId id="294" r:id="rId50"/>
    <p:sldId id="297" r:id="rId51"/>
    <p:sldId id="30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5800" y="228600"/>
            <a:ext cx="7620000" cy="2514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</a:p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</a:p>
        </p:txBody>
      </p:sp>
    </p:spTree>
    <p:extLst>
      <p:ext uri="{BB962C8B-B14F-4D97-AF65-F5344CB8AC3E}">
        <p14:creationId xmlns:p14="http://schemas.microsoft.com/office/powerpoint/2010/main" val="187327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Lab, Sib,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Lab,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3488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628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447800"/>
            <a:ext cx="2057400" cy="7096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743200"/>
            <a:ext cx="205740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5436" y="4120922"/>
            <a:ext cx="2062163" cy="6034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5436" y="5438775"/>
            <a:ext cx="2062163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3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Ricordi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Ricordi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64655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: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33513"/>
            <a:ext cx="876300" cy="6953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771775"/>
            <a:ext cx="876300" cy="6286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4124325"/>
            <a:ext cx="876300" cy="6667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050" y="5486400"/>
            <a:ext cx="9525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3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78417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53958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22627"/>
            <a:ext cx="2790825" cy="7715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211" y="2743199"/>
            <a:ext cx="2767013" cy="7334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49" y="4095749"/>
            <a:ext cx="2733675" cy="7048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48" y="5472111"/>
            <a:ext cx="2657476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7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1601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GRAVE ”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81258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81235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MODERATO ”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76722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STRETTO ”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10866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: </a:t>
            </a:r>
            <a:r>
              <a:rPr lang="en-US" altLang="en-US" sz="3200" b="1" dirty="0">
                <a:solidFill>
                  <a:schemeClr val="tx1"/>
                </a:solidFill>
              </a:rPr>
              <a:t>“ TEMPO ” </a:t>
            </a:r>
            <a:r>
              <a:rPr lang="en-US" altLang="en-US" sz="3200" b="1" dirty="0" err="1">
                <a:solidFill>
                  <a:schemeClr val="tx1"/>
                </a:solidFill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nghĩa</a:t>
            </a:r>
            <a:r>
              <a:rPr lang="en-US" altLang="en-US" sz="3200" b="1" dirty="0">
                <a:solidFill>
                  <a:schemeClr val="tx1"/>
                </a:solidFill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</a:rPr>
              <a:t>: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33106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SFORZANDO ”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71267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1502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</a:rPr>
              <a:t>3 </a:t>
            </a:r>
            <a:r>
              <a:rPr lang="en-US" altLang="en-US" sz="3200" b="1" dirty="0" err="1">
                <a:solidFill>
                  <a:schemeClr val="tx1"/>
                </a:solidFill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>
                <a:solidFill>
                  <a:schemeClr val="tx1"/>
                </a:solidFill>
              </a:rPr>
              <a:t>3 </a:t>
            </a:r>
            <a:r>
              <a:rPr lang="en-US" altLang="en-US" sz="3200" b="1" dirty="0" err="1">
                <a:solidFill>
                  <a:schemeClr val="tx1"/>
                </a:solidFill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</a:rPr>
              <a:t> ½. 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</a:rPr>
              <a:t>2 </a:t>
            </a:r>
            <a:r>
              <a:rPr lang="en-US" altLang="en-US" sz="3200" b="1" dirty="0" err="1">
                <a:solidFill>
                  <a:schemeClr val="tx1"/>
                </a:solidFill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</a:rPr>
              <a:t> ½.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</a:rPr>
              <a:t>4 </a:t>
            </a:r>
            <a:r>
              <a:rPr lang="en-US" altLang="en-US" sz="3200" b="1" dirty="0" err="1">
                <a:solidFill>
                  <a:schemeClr val="tx1"/>
                </a:solidFill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hlinkClick r:id="" action="ppaction://noaction">
                  <a:snd r:embed="rId2" name="Sai.WAV"/>
                </a:hlinkClick>
              </a:rPr>
              <a:t> </a:t>
            </a:r>
            <a:endParaRPr lang="en-US" altLang="en-US" sz="3200" b="1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87164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7T – 6t 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                         7g – 6t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6T – 6T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5g – 6t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2726871"/>
            <a:ext cx="2276475" cy="7021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662" y="1412421"/>
            <a:ext cx="2286000" cy="7211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4114799"/>
            <a:ext cx="2219325" cy="7252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2087" y="5486400"/>
            <a:ext cx="22383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3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1,4đ, 5đ, 8đ, 3t, 3T, 6t, 6T.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đ.â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5đ, 8đ, 3t, 3T, 6t, 6T.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đ.â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4đ, 5đ, 8đ, 3t, 3T, 6t, 6T.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1,4đ, 5đ, 3t, 3T, 6t, 6T.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>
                  <a:snd r:embed="rId2" name="Sai.WAV"/>
                </a:hlinkClick>
              </a:rPr>
              <a:t>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7886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2t, 2T, 7t, 7T… 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4Tg, 5G… 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3Tg, 6G, 6Tg…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17420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>
                  <a:snd r:embed="rId2" name="Sai.WAV"/>
                </a:hlinkClick>
              </a:rPr>
              <a:t>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87642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Cymbal…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46494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49141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Fa.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Sib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Sib. 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51000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Pycnon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Fa#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Fa#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#.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96953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La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La.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24096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Pycnon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35592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48021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III, VI.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IV, V.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IV, VI.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III, V.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242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33805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(Fa) 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645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(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(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01164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dirty="0"/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½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8517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78877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11952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– La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93219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9208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Ab/f – A/h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Ab/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Ab/f – A/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Ab/g – E/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447800"/>
            <a:ext cx="1866900" cy="685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2743200"/>
            <a:ext cx="1866900" cy="685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4114800"/>
            <a:ext cx="1866900" cy="685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5486400"/>
            <a:ext cx="18669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g#.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9959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</a:t>
            </a: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d#.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a#.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42400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156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– Si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(La)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– Si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– (La)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– Si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(La) </a:t>
            </a:r>
          </a:p>
          <a:p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– Si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Fa# – </a:t>
            </a:r>
            <a:r>
              <a:rPr lang="en-US" altLang="en-US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– (La) </a:t>
            </a:r>
          </a:p>
          <a:p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21415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7973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00925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 :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g#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G#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G#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94221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08818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30758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735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La#.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Lax.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85185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Sib,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61720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765</TotalTime>
  <Words>2809</Words>
  <Application>Microsoft Office PowerPoint</Application>
  <PresentationFormat>On-screen Show (4:3)</PresentationFormat>
  <Paragraphs>512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Franklin Gothic Book</vt:lpstr>
      <vt:lpstr>Franklin Gothic Medium</vt:lpstr>
      <vt:lpstr>Times New Roman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Oanh</dc:creator>
  <cp:lastModifiedBy>Windows User</cp:lastModifiedBy>
  <cp:revision>193</cp:revision>
  <dcterms:created xsi:type="dcterms:W3CDTF">2015-09-10T05:54:54Z</dcterms:created>
  <dcterms:modified xsi:type="dcterms:W3CDTF">2018-07-13T13:34:06Z</dcterms:modified>
</cp:coreProperties>
</file>