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8" r:id="rId5"/>
    <p:sldId id="266" r:id="rId6"/>
    <p:sldId id="258" r:id="rId7"/>
    <p:sldId id="269" r:id="rId8"/>
    <p:sldId id="271" r:id="rId9"/>
    <p:sldId id="273" r:id="rId10"/>
    <p:sldId id="274" r:id="rId11"/>
    <p:sldId id="272" r:id="rId12"/>
    <p:sldId id="260" r:id="rId13"/>
    <p:sldId id="277" r:id="rId14"/>
    <p:sldId id="275" r:id="rId15"/>
    <p:sldId id="259" r:id="rId16"/>
    <p:sldId id="278" r:id="rId17"/>
    <p:sldId id="270" r:id="rId18"/>
    <p:sldId id="276" r:id="rId19"/>
    <p:sldId id="283" r:id="rId20"/>
    <p:sldId id="280" r:id="rId21"/>
    <p:sldId id="282" r:id="rId22"/>
    <p:sldId id="284" r:id="rId23"/>
    <p:sldId id="285" r:id="rId24"/>
    <p:sldId id="286" r:id="rId25"/>
    <p:sldId id="281" r:id="rId26"/>
    <p:sldId id="290" r:id="rId27"/>
    <p:sldId id="291" r:id="rId28"/>
    <p:sldId id="292" r:id="rId29"/>
    <p:sldId id="294" r:id="rId30"/>
    <p:sldId id="293" r:id="rId31"/>
    <p:sldId id="287" r:id="rId32"/>
    <p:sldId id="288" r:id="rId33"/>
    <p:sldId id="295" r:id="rId34"/>
    <p:sldId id="289" r:id="rId35"/>
    <p:sldId id="297" r:id="rId36"/>
    <p:sldId id="298" r:id="rId37"/>
    <p:sldId id="300" r:id="rId38"/>
    <p:sldId id="314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228600"/>
            <a:ext cx="7620000" cy="2514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</a:p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Xướng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</p:txBody>
      </p:sp>
    </p:spTree>
    <p:extLst>
      <p:ext uri="{BB962C8B-B14F-4D97-AF65-F5344CB8AC3E}">
        <p14:creationId xmlns:p14="http://schemas.microsoft.com/office/powerpoint/2010/main" val="187327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628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53958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811235"/>
            <a:ext cx="2524125" cy="600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98827"/>
            <a:ext cx="2524125" cy="6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49" y="4114800"/>
            <a:ext cx="2466976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4949" y="5495925"/>
            <a:ext cx="2466976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1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Ricordi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Ricordi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76722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33513"/>
            <a:ext cx="876300" cy="695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771775"/>
            <a:ext cx="876300" cy="628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124325"/>
            <a:ext cx="876300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050" y="5486400"/>
            <a:ext cx="952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8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6465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1086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22627"/>
            <a:ext cx="2790825" cy="771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211" y="2743199"/>
            <a:ext cx="2767013" cy="733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49" y="4095749"/>
            <a:ext cx="2733675" cy="704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48" y="5472111"/>
            <a:ext cx="2657476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7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: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71267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ADAGIO “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87164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1235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 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ANDANTE “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7886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ALLARGANDO “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24096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TEMPO “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49141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SFORZANDO “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562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½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24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½ 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½ 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94992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7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5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1" y="1440997"/>
            <a:ext cx="2057400" cy="742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288" y="2743199"/>
            <a:ext cx="2043113" cy="68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288" y="4114800"/>
            <a:ext cx="2043113" cy="704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2" y="5453062"/>
            <a:ext cx="20574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1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1,4đ, 5đ, 8đ, 3t, 3T, 6t, 6T.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đ.â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4đ, 5đ, 8đ, 3t, 3T, 6t, 6T.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đ.â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5đ, 8đ, 3t, 3T, 6t, 6T.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1,4đ, 5đ, 3t, 3T, 6t, 6T.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01164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2t, 2T, 7t, 7T…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 :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4Tg, 5G….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3Tg, 6G, 6Tg….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17420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7973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Maracas…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Cymbal….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con, Triangle…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649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 : Thang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9321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La, Xi,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La, Xi,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La,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9208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Fa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Pycnon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Fa#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Fa#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Fa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42400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Xi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Mi.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Xi.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156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 :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Pycnon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21415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94221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III, V.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IV, V.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III, VI.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I, III, IV.</a:t>
            </a:r>
          </a:p>
          <a:p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7244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do….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0881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Xi,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67573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 :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Xi,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Fa#,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60837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Fa - Xi 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</a:t>
            </a:r>
            <a:r>
              <a:rPr lang="en-US" dirty="0"/>
              <a:t>½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Fa# 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Xi - 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Fa -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Lab.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5177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1c – 1c – 1/2c – 1c – 1c – 1c – 1/2c.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33298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61616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La. 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048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Xi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Xi – La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–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Mi.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50767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E/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E/c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E/c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E/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/cc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E/c –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47800"/>
            <a:ext cx="226695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743200"/>
            <a:ext cx="2266950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114800"/>
            <a:ext cx="2266950" cy="685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486400"/>
            <a:ext cx="22669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0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89218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6923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0215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Lab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(Fa).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Lab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(Fa).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Lab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(Fa).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(Fa).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23802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36981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ở….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00925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g#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D#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33299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22964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: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ở….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85185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dirty="0"/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3200" dirty="0"/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61720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– Sib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(Lab).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– Sib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(Lab).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– Si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(Lab).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dirty="0"/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– Sib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(Lab).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348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Fa# 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(Fa#)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f#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Fa# 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Fa# 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(Fa#)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Fa# 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(Fa#)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1823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1500</TotalTime>
  <Words>2839</Words>
  <Application>Microsoft Office PowerPoint</Application>
  <PresentationFormat>On-screen Show (4:3)</PresentationFormat>
  <Paragraphs>477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Oanh</dc:creator>
  <cp:lastModifiedBy>Windows User</cp:lastModifiedBy>
  <cp:revision>165</cp:revision>
  <dcterms:created xsi:type="dcterms:W3CDTF">2015-09-10T05:54:54Z</dcterms:created>
  <dcterms:modified xsi:type="dcterms:W3CDTF">2018-07-13T13:29:52Z</dcterms:modified>
</cp:coreProperties>
</file>