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7" r:id="rId4"/>
    <p:sldId id="268" r:id="rId5"/>
    <p:sldId id="266" r:id="rId6"/>
    <p:sldId id="258" r:id="rId7"/>
    <p:sldId id="269" r:id="rId8"/>
    <p:sldId id="271" r:id="rId9"/>
    <p:sldId id="273" r:id="rId10"/>
    <p:sldId id="274" r:id="rId11"/>
    <p:sldId id="272" r:id="rId12"/>
    <p:sldId id="260" r:id="rId13"/>
    <p:sldId id="277" r:id="rId14"/>
    <p:sldId id="275" r:id="rId15"/>
    <p:sldId id="259" r:id="rId16"/>
    <p:sldId id="278" r:id="rId17"/>
    <p:sldId id="270" r:id="rId18"/>
    <p:sldId id="276" r:id="rId19"/>
    <p:sldId id="283" r:id="rId20"/>
    <p:sldId id="280" r:id="rId21"/>
    <p:sldId id="282" r:id="rId22"/>
    <p:sldId id="284" r:id="rId23"/>
    <p:sldId id="285" r:id="rId24"/>
    <p:sldId id="286" r:id="rId25"/>
    <p:sldId id="281" r:id="rId26"/>
    <p:sldId id="290" r:id="rId27"/>
    <p:sldId id="291" r:id="rId28"/>
    <p:sldId id="292" r:id="rId29"/>
    <p:sldId id="294" r:id="rId30"/>
    <p:sldId id="293" r:id="rId31"/>
    <p:sldId id="287" r:id="rId32"/>
    <p:sldId id="288" r:id="rId33"/>
    <p:sldId id="295" r:id="rId34"/>
    <p:sldId id="289" r:id="rId35"/>
    <p:sldId id="297" r:id="rId36"/>
    <p:sldId id="298" r:id="rId37"/>
    <p:sldId id="300" r:id="rId38"/>
    <p:sldId id="314" r:id="rId39"/>
    <p:sldId id="301" r:id="rId40"/>
    <p:sldId id="302" r:id="rId41"/>
    <p:sldId id="303" r:id="rId42"/>
    <p:sldId id="304" r:id="rId43"/>
    <p:sldId id="305" r:id="rId44"/>
    <p:sldId id="306" r:id="rId45"/>
    <p:sldId id="307" r:id="rId46"/>
    <p:sldId id="308" r:id="rId47"/>
    <p:sldId id="309" r:id="rId48"/>
    <p:sldId id="310" r:id="rId49"/>
    <p:sldId id="311" r:id="rId50"/>
    <p:sldId id="312" r:id="rId51"/>
    <p:sldId id="313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27E548D-655B-40A4-8687-6E8512269E1E}" type="datetimeFigureOut">
              <a:rPr lang="en-US" smtClean="0"/>
              <a:t>7/13/2018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13D1CD2-F16F-444B-841D-5474BCFE353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85800" y="228600"/>
            <a:ext cx="7620000" cy="25146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TRẮC </a:t>
            </a:r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</a:p>
          <a:p>
            <a:pPr algn="ctr"/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Xướng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4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</a:p>
        </p:txBody>
      </p:sp>
    </p:spTree>
    <p:extLst>
      <p:ext uri="{BB962C8B-B14F-4D97-AF65-F5344CB8AC3E}">
        <p14:creationId xmlns:p14="http://schemas.microsoft.com/office/powerpoint/2010/main" val="187327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/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: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/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6287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: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Fa#,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539583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7620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811235"/>
            <a:ext cx="2524125" cy="60007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498827"/>
            <a:ext cx="2524125" cy="6000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4949" y="4114800"/>
            <a:ext cx="2466976" cy="685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4949" y="5495925"/>
            <a:ext cx="2466976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015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Ricordi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Ricordi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767221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1433513"/>
            <a:ext cx="876300" cy="6953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2771775"/>
            <a:ext cx="876300" cy="6286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0" y="4124325"/>
            <a:ext cx="876300" cy="666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24050" y="5486400"/>
            <a:ext cx="9525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581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646554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410866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endParaRPr lang="en-US" altLang="en-US" sz="4000" b="1" dirty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endParaRPr lang="en-US" altLang="en-US" sz="3200" b="1" dirty="0"/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endParaRPr lang="en-US" sz="3200" b="1" dirty="0"/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422627"/>
            <a:ext cx="2790825" cy="7715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9211" y="2743199"/>
            <a:ext cx="2767013" cy="73342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2549" y="4095749"/>
            <a:ext cx="2733675" cy="70485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8748" y="5472111"/>
            <a:ext cx="2657476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776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5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17 :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CODA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712678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 : </a:t>
            </a:r>
            <a:r>
              <a:rPr lang="en-US" dirty="0"/>
              <a:t>“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ADAGIO “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871647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81235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19 : </a:t>
            </a:r>
            <a:r>
              <a:rPr lang="en-US" dirty="0"/>
              <a:t>“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ANDANTE “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thai.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/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788654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20: </a:t>
            </a:r>
            <a:r>
              <a:rPr lang="en-US" dirty="0"/>
              <a:t>“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ALLARGANDO “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Dồn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dập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240965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21 : </a:t>
            </a:r>
            <a:r>
              <a:rPr lang="en-US" dirty="0"/>
              <a:t>“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TEMPO “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dirty="0"/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tùy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ý.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Lơi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49141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rời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22 : </a:t>
            </a:r>
            <a:r>
              <a:rPr lang="en-US" dirty="0"/>
              <a:t>“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SFORZANDO “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ngột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buông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562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23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6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½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12424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24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½ 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½ 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 b="1" dirty="0"/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4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/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949929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5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6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- 6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7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6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6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6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5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6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1" y="1440997"/>
            <a:ext cx="2057400" cy="7429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7288" y="2743199"/>
            <a:ext cx="2043113" cy="6858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7288" y="4114800"/>
            <a:ext cx="2043113" cy="7048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3002" y="5453062"/>
            <a:ext cx="205740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21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1,4đ, 5đ, 8đ, 3t, 3T, 6t, 6T.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đ.â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4đ, 5đ, 8đ, 3t, 3T, 6t, 6T.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đ.â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5đ, 8đ, 3t, 3T, 6t, 6T.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1,4đ, 5đ, 3t, 3T, 6t, 6T.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011644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2t, 2T, 7t, 7T…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 :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tai,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4Tg, 5G….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3Tg, 6G, 6Tg….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17420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Chuỗi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 :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Chuỗi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Chuỗi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vòng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7973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Mõ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Maracas… 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Cymbal….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dirty="0"/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con, Triangle…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464949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29 : Thang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932199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La, Xi,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: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Fa#, La, Xi,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La,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192088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Fa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Pycnon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Fa#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Fa#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Fa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#.</a:t>
            </a:r>
          </a:p>
          <a:p>
            <a:pPr marL="342900"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42400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Xi –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32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La –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Mi.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Xi.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La.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61561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33 :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Pycnon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 b="1" dirty="0"/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/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21415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5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34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ngũ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942216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 III, V.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 IV, V.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I, III, VI.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 b="1" dirty="0"/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I, III, IV.</a:t>
            </a:r>
          </a:p>
          <a:p>
            <a:endParaRPr lang="en-US" sz="3200" b="1" dirty="0"/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72443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5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hút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do….</a:t>
            </a:r>
          </a:p>
          <a:p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Fa#,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408818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Fa#,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Xi,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37 :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Fa#,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Fa#,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Xib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67573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38 :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Xi,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Fa#,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Fa#, (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608379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Fa - Xi -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:</a:t>
            </a:r>
            <a:r>
              <a:rPr lang="en-US" dirty="0"/>
              <a:t>½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Fa# -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Xi - 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Fa -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Lab.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85177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39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1c – 1c – 1/2c – 1c – 1c – 1c – 1/2c.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33298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: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61616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 –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 –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41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Fa –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La. 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Fa –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 –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 –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40484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 –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 .</a:t>
            </a:r>
          </a:p>
          <a:p>
            <a:pPr indent="-342900">
              <a:spcBef>
                <a:spcPct val="20000"/>
              </a:spcBef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42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Xi –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 –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Xi – La –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 –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 – Mi.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50767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E/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c#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E/c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43 :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E/c –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/c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E/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c#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/cc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            E/c –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cb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447800"/>
            <a:ext cx="2266950" cy="685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743200"/>
            <a:ext cx="2266950" cy="6858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114800"/>
            <a:ext cx="2266950" cy="6858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5486400"/>
            <a:ext cx="226695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200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44 :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g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892186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altLang="en-US" sz="4000" b="1" dirty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45 :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G </a:t>
            </a:r>
            <a:endParaRPr lang="en-US" altLang="en-US" sz="3200" b="1" dirty="0"/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 </a:t>
            </a:r>
            <a:endParaRPr lang="en-US" sz="3200" b="1" dirty="0"/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469230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5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46 :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altLang="en-US" sz="3200" b="1" dirty="0"/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/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02157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5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Lab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Xib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(Fa).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47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Lab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Xib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(Fa).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Lab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Xib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Rêb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(Fa).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La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Xib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(Fa).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23802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48 :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369811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ở….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khuông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00925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49 :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g#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Db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Fb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D# </a:t>
            </a:r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Oval Callout 9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332993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1" grpId="1" animBg="1"/>
      <p:bldP spid="12" grpId="0" animBg="1"/>
      <p:bldP spid="10" grpId="0" animBg="1"/>
      <p:bldP spid="10" grpId="1" animBg="1"/>
      <p:bldP spid="10" grpId="2" animBg="1"/>
      <p:bldP spid="10" grpId="3" animBg="1"/>
      <p:bldP spid="10" grpId="4" animBg="1"/>
      <p:bldP spid="10" grpId="5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7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9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229642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xit" presetSubtype="4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nhạc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:</a:t>
            </a:r>
            <a:r>
              <a:rPr lang="en-US" dirty="0"/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ở….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dirty="0"/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ô. </a:t>
            </a:r>
            <a:endParaRPr lang="en-US" alt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/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85185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7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2" presetClass="exit" presetSubtype="4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2" presetClass="exit" presetSubtype="4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42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2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50"/>
                            </p:stCondLst>
                            <p:childTnLst>
                              <p:par>
                                <p:cTn id="62" presetID="42" presetClass="exit" presetSubtype="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4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42" presetClass="exit" presetSubtype="0" fill="hold" grpId="5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dirty="0"/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3200" dirty="0"/>
              <a:t>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Mix.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Mibb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361720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 – Sib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Fa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(Lab).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 – Sib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Rêb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Fa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(Lab).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 – Si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Fa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(Lab).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dirty="0"/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 – Sib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Fa –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(Lab).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13488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1371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Fa# 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(Fa#)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: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Bậc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thang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f#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6670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Fa# 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#, La, Si,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(Fa#)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1500" y="40386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Fa# 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#, La, Si,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(Fa#)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71500" y="5410200"/>
            <a:ext cx="8001000" cy="838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spcBef>
                <a:spcPct val="20000"/>
              </a:spcBef>
            </a:pP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Fa# 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La, Si,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Rê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(Fa#)</a:t>
            </a:r>
          </a:p>
          <a:p>
            <a:pPr marL="342900" indent="-342900">
              <a:spcBef>
                <a:spcPct val="20000"/>
              </a:spcBef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val Callout 12"/>
          <p:cNvSpPr/>
          <p:nvPr/>
        </p:nvSpPr>
        <p:spPr>
          <a:xfrm>
            <a:off x="5181600" y="3807279"/>
            <a:ext cx="3755571" cy="1300842"/>
          </a:xfrm>
          <a:prstGeom prst="wedgeEllipseCallout">
            <a:avLst>
              <a:gd name="adj1" fmla="val -120578"/>
              <a:gd name="adj2" fmla="val -9813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may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261823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75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42" presetClass="exit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xit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4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42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3" grpId="4" animBg="1"/>
      <p:bldP spid="13" grpId="5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1500</TotalTime>
  <Words>2839</Words>
  <Application>Microsoft Office PowerPoint</Application>
  <PresentationFormat>On-screen Show (4:3)</PresentationFormat>
  <Paragraphs>477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8" baseType="lpstr">
      <vt:lpstr>Arial</vt:lpstr>
      <vt:lpstr>Franklin Gothic Book</vt:lpstr>
      <vt:lpstr>Franklin Gothic Medium</vt:lpstr>
      <vt:lpstr>Times New Roman</vt:lpstr>
      <vt:lpstr>Tunga</vt:lpstr>
      <vt:lpstr>Wingdings</vt:lpstr>
      <vt:lpstr>Angles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Hoang Oanh</dc:creator>
  <cp:lastModifiedBy>Windows User</cp:lastModifiedBy>
  <cp:revision>165</cp:revision>
  <dcterms:created xsi:type="dcterms:W3CDTF">2015-09-10T05:54:54Z</dcterms:created>
  <dcterms:modified xsi:type="dcterms:W3CDTF">2018-07-13T13:29:52Z</dcterms:modified>
</cp:coreProperties>
</file>